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50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1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87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2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61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0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11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19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6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72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4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BE7BF-5CB2-4D5C-BFA7-F3340CB0F1EC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5AEC-721B-47DD-9A14-E49B58CEC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79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244" y="-1053244"/>
            <a:ext cx="6858000" cy="89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Και στην πρώτη μάχη που έγινε μετά, σκότωσε πολλούς Τούρκους με το κουμπούρι του.</a:t>
            </a:r>
            <a:endParaRPr lang="el-GR" sz="20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84782"/>
            <a:ext cx="9144000" cy="5373217"/>
          </a:xfrm>
        </p:spPr>
      </p:pic>
    </p:spTree>
    <p:extLst>
      <p:ext uri="{BB962C8B-B14F-4D97-AF65-F5344CB8AC3E}">
        <p14:creationId xmlns:p14="http://schemas.microsoft.com/office/powerpoint/2010/main" val="173045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Μεταλλοτεχνία – όπλα 1790-1860 </a:t>
            </a:r>
          </a:p>
          <a:p>
            <a:pPr marL="0" indent="0">
              <a:buNone/>
            </a:pPr>
            <a:r>
              <a:rPr lang="el-GR" dirty="0" smtClean="0"/>
              <a:t>Νίκος </a:t>
            </a:r>
            <a:r>
              <a:rPr lang="el-GR" dirty="0" err="1" smtClean="0"/>
              <a:t>Βασιλάτος</a:t>
            </a:r>
            <a:r>
              <a:rPr lang="el-GR" smtClean="0"/>
              <a:t> , </a:t>
            </a:r>
            <a:r>
              <a:rPr lang="el-GR" dirty="0" smtClean="0"/>
              <a:t>ΕΟΜΜΕΧ</a:t>
            </a:r>
          </a:p>
          <a:p>
            <a:r>
              <a:rPr lang="el-GR" dirty="0" smtClean="0"/>
              <a:t>Αστυνομική επιθεώρηση , Μάρτιος 1990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893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ΑΡΙΑΝΑ ΖΩΡΓΙΟΥ</a:t>
            </a:r>
          </a:p>
          <a:p>
            <a:r>
              <a:rPr lang="el-GR" dirty="0" smtClean="0"/>
              <a:t>ΔΗΜΗΤΡΗΣ ΚΑΤΣΑΡΑΣ</a:t>
            </a:r>
          </a:p>
          <a:p>
            <a:r>
              <a:rPr lang="el-GR" dirty="0" smtClean="0"/>
              <a:t>ΔΗΜΗΤΡΗΣ ΜΠΟΥΓΑΣ</a:t>
            </a:r>
          </a:p>
          <a:p>
            <a:r>
              <a:rPr lang="el-GR" dirty="0" smtClean="0"/>
              <a:t>ΣΤΑΥΡΟΣ ΑΠΟΣΤΟΛΟΠΟΥΛΟΣ</a:t>
            </a:r>
          </a:p>
          <a:p>
            <a:r>
              <a:rPr lang="el-GR" dirty="0" smtClean="0"/>
              <a:t>ΑΝΔΡΕΑΣ ΔΑΝΙΑΣ</a:t>
            </a:r>
          </a:p>
          <a:p>
            <a:r>
              <a:rPr lang="el-GR" dirty="0" smtClean="0"/>
              <a:t>ΓΙΑΝΝΗΣ ΒΑΣΙΛΟΠΟΥΛΟΣ</a:t>
            </a:r>
          </a:p>
          <a:p>
            <a:r>
              <a:rPr lang="el-GR" dirty="0" smtClean="0"/>
              <a:t>ΣΠΥΡΟΣ ΜΕΛΙΣΤΑΣ</a:t>
            </a:r>
          </a:p>
          <a:p>
            <a:r>
              <a:rPr lang="el-GR" dirty="0" smtClean="0"/>
              <a:t>ΜΑΞΙΜΟΣ ΜΠΕΚΟΣ</a:t>
            </a:r>
          </a:p>
          <a:p>
            <a:r>
              <a:rPr lang="el-GR" dirty="0" smtClean="0"/>
              <a:t>ΓΙΩΡΓΟΣ ΔΑΝΙΑΣ</a:t>
            </a:r>
          </a:p>
          <a:p>
            <a:r>
              <a:rPr lang="el-GR" dirty="0" smtClean="0"/>
              <a:t>ΑΝΤΩΝΗΣ ΑΝΤΩΝΙΑΔΗΣ</a:t>
            </a:r>
          </a:p>
          <a:p>
            <a:r>
              <a:rPr lang="el-GR" dirty="0" smtClean="0"/>
              <a:t>ΕΛΕΝΗ ΤΣΙΑΜΗ</a:t>
            </a:r>
          </a:p>
          <a:p>
            <a:r>
              <a:rPr lang="el-GR" dirty="0" smtClean="0"/>
              <a:t>ΚΩΝΣΤΑΝΤΙΝΟΣ ΛΑΠΠΑΣ</a:t>
            </a:r>
          </a:p>
          <a:p>
            <a:r>
              <a:rPr lang="el-GR" dirty="0" smtClean="0"/>
              <a:t>ΜΑΡΙΟΣ ΜΠΑΚΑΤΣΙΑΣ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291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καλοκαίρι του 1821 ένας ξυλοκόπος έκοψε ξύλα από το δάσος της Νάουσας , για να φτιάξουν κουμπούρια.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7400" y="-328600"/>
            <a:ext cx="5229200" cy="9144000"/>
          </a:xfrm>
        </p:spPr>
      </p:pic>
    </p:spTree>
    <p:extLst>
      <p:ext uri="{BB962C8B-B14F-4D97-AF65-F5344CB8AC3E}">
        <p14:creationId xmlns:p14="http://schemas.microsoft.com/office/powerpoint/2010/main" val="363598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Στο </a:t>
            </a:r>
            <a:r>
              <a:rPr lang="el-GR" sz="2000" dirty="0" err="1" smtClean="0"/>
              <a:t>οπλουργείο</a:t>
            </a:r>
            <a:r>
              <a:rPr lang="el-GR" sz="2000" dirty="0" smtClean="0"/>
              <a:t> ο μάστορας πήρε το ξύλο και έφτιαξε τη λαβή και το όπλο και πήρε και σίδερο για να φτιάξει την κάνη, τη σκανδάλη και τον κόκορα του κουμπουριού.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1600197"/>
            <a:ext cx="9036496" cy="5141170"/>
          </a:xfrm>
        </p:spPr>
      </p:pic>
    </p:spTree>
    <p:extLst>
      <p:ext uri="{BB962C8B-B14F-4D97-AF65-F5344CB8AC3E}">
        <p14:creationId xmlns:p14="http://schemas.microsoft.com/office/powerpoint/2010/main" val="325264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Πάνω στο κουμπούρι σκάλισε το Γ και το Κ., σκάλισε λουλούδια και τον Αι Γιώργη. Του έβαλε και μπαρούτι για να δοκιμάσει αν δουλεύει καλά.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00197"/>
            <a:ext cx="9036496" cy="5141170"/>
          </a:xfrm>
        </p:spPr>
      </p:pic>
    </p:spTree>
    <p:extLst>
      <p:ext uri="{BB962C8B-B14F-4D97-AF65-F5344CB8AC3E}">
        <p14:creationId xmlns:p14="http://schemas.microsoft.com/office/powerpoint/2010/main" val="276027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Μετά ήρθε ένα παλικάρι , του έδωσε πολλά λεφτά και πήρε το κουμπούρι.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00197"/>
            <a:ext cx="9144000" cy="5257802"/>
          </a:xfrm>
        </p:spPr>
      </p:pic>
    </p:spTree>
    <p:extLst>
      <p:ext uri="{BB962C8B-B14F-4D97-AF65-F5344CB8AC3E}">
        <p14:creationId xmlns:p14="http://schemas.microsoft.com/office/powerpoint/2010/main" val="273574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Ταξίδευε πολλές ημέρες για να φτάσει στο λημέρι του Καραϊσκάκη και να του δώσει το κουμπούρι.  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00197"/>
            <a:ext cx="9144000" cy="5141170"/>
          </a:xfrm>
        </p:spPr>
      </p:pic>
    </p:spTree>
    <p:extLst>
      <p:ext uri="{BB962C8B-B14F-4D97-AF65-F5344CB8AC3E}">
        <p14:creationId xmlns:p14="http://schemas.microsoft.com/office/powerpoint/2010/main" val="3223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Καραϊσκάκης μόλις είδε το όμορφο κουμπούρι χάρηκε  πολύ και το έβαλε μέσα στο σελάχι του.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1484784"/>
            <a:ext cx="9143999" cy="5373215"/>
          </a:xfrm>
        </p:spPr>
      </p:pic>
    </p:spTree>
    <p:extLst>
      <p:ext uri="{BB962C8B-B14F-4D97-AF65-F5344CB8AC3E}">
        <p14:creationId xmlns:p14="http://schemas.microsoft.com/office/powerpoint/2010/main" val="146992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Καραϊσκάκης έδειξε το κουμπούρι του σε όλους τους φίλους του.</a:t>
            </a:r>
            <a:endParaRPr lang="el-GR" sz="2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56792"/>
            <a:ext cx="9144000" cy="5301207"/>
          </a:xfrm>
        </p:spPr>
      </p:pic>
    </p:spTree>
    <p:extLst>
      <p:ext uri="{BB962C8B-B14F-4D97-AF65-F5344CB8AC3E}">
        <p14:creationId xmlns:p14="http://schemas.microsoft.com/office/powerpoint/2010/main" val="5320112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196</Words>
  <Application>Microsoft Office PowerPoint</Application>
  <PresentationFormat>Προβολή στην οθόνη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ΣΥΝΤΕΛΕΣΤΕΣ</vt:lpstr>
      <vt:lpstr>Το καλοκαίρι του 1821 ένας ξυλοκόπος έκοψε ξύλα από το δάσος της Νάουσας , για να φτιάξουν κουμπούρια.</vt:lpstr>
      <vt:lpstr>Στο οπλουργείο ο μάστορας πήρε το ξύλο και έφτιαξε τη λαβή και το όπλο και πήρε και σίδερο για να φτιάξει την κάνη, τη σκανδάλη και τον κόκορα του κουμπουριού.</vt:lpstr>
      <vt:lpstr>Πάνω στο κουμπούρι σκάλισε το Γ και το Κ., σκάλισε λουλούδια και τον Αι Γιώργη. Του έβαλε και μπαρούτι για να δοκιμάσει αν δουλεύει καλά.</vt:lpstr>
      <vt:lpstr>Μετά ήρθε ένα παλικάρι , του έδωσε πολλά λεφτά και πήρε το κουμπούρι.</vt:lpstr>
      <vt:lpstr>Ταξίδευε πολλές ημέρες για να φτάσει στο λημέρι του Καραϊσκάκη και να του δώσει το κουμπούρι.  </vt:lpstr>
      <vt:lpstr>Ο Καραϊσκάκης μόλις είδε το όμορφο κουμπούρι χάρηκε  πολύ και το έβαλε μέσα στο σελάχι του.</vt:lpstr>
      <vt:lpstr>Ο Καραϊσκάκης έδειξε το κουμπούρι του σε όλους τους φίλους του.</vt:lpstr>
      <vt:lpstr>Και στην πρώτη μάχη που έγινε μετά, σκότωσε πολλούς Τούρκους με το κουμπούρι του.</vt:lpstr>
      <vt:lpstr>ΠΗΓΕΣ</vt:lpstr>
    </vt:vector>
  </TitlesOfParts>
  <Company>OTE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Gina</dc:creator>
  <cp:lastModifiedBy>Gina</cp:lastModifiedBy>
  <cp:revision>5</cp:revision>
  <dcterms:created xsi:type="dcterms:W3CDTF">2021-05-16T12:43:28Z</dcterms:created>
  <dcterms:modified xsi:type="dcterms:W3CDTF">2021-05-17T11:26:25Z</dcterms:modified>
</cp:coreProperties>
</file>